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5" r:id="rId3"/>
    <p:sldMasterId id="2147483667" r:id="rId4"/>
  </p:sldMasterIdLst>
  <p:sldIdLst>
    <p:sldId id="256" r:id="rId5"/>
    <p:sldId id="258" r:id="rId6"/>
    <p:sldId id="259" r:id="rId7"/>
    <p:sldId id="260" r:id="rId8"/>
    <p:sldId id="272" r:id="rId9"/>
    <p:sldId id="530" r:id="rId10"/>
    <p:sldId id="55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1" d="100"/>
          <a:sy n="71" d="100"/>
        </p:scale>
        <p:origin x="3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 Id="rId4" Type="http://schemas.openxmlformats.org/officeDocument/2006/relationships/image" Target="../media/image4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4.xml"/><Relationship Id="rId4"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3.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3.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3.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1.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1"/>
          </p:nvPr>
        </p:nvSpPr>
        <p:spPr/>
        <p:txBody>
          <a:bodyPr/>
          <a:lstStyle/>
          <a:p>
            <a:r>
              <a:rPr lang="en-US" dirty="0"/>
              <a:t>Fresh  Grads – Parallel Project</a:t>
            </a:r>
          </a:p>
        </p:txBody>
      </p:sp>
    </p:spTree>
    <p:extLst>
      <p:ext uri="{BB962C8B-B14F-4D97-AF65-F5344CB8AC3E}">
        <p14:creationId xmlns:p14="http://schemas.microsoft.com/office/powerpoint/2010/main" val="3126075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p:txBody>
          <a:bodyPr/>
          <a:lstStyle/>
          <a:p>
            <a:r>
              <a:rPr lang="en-US" dirty="0"/>
              <a:t>To create payment wallet application for XYZ bank. </a:t>
            </a:r>
          </a:p>
          <a:p>
            <a:r>
              <a:rPr lang="en-US" dirty="0"/>
              <a:t>Customers will be able to park their money in the wallet.</a:t>
            </a:r>
          </a:p>
          <a:p>
            <a:r>
              <a:rPr lang="en-US" dirty="0"/>
              <a:t>Application should allow customers to check the balance, deposit money etc.</a:t>
            </a:r>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6" name="TextBox 5">
            <a:extLst>
              <a:ext uri="{FF2B5EF4-FFF2-40B4-BE49-F238E27FC236}">
                <a16:creationId xmlns:a16="http://schemas.microsoft.com/office/drawing/2014/main" id="{D7D08FFE-383C-4425-A696-DB0CFF8BBDFF}"/>
              </a:ext>
            </a:extLst>
          </p:cNvPr>
          <p:cNvSpPr txBox="1"/>
          <p:nvPr/>
        </p:nvSpPr>
        <p:spPr>
          <a:xfrm>
            <a:off x="22350" y="1730828"/>
            <a:ext cx="6073650" cy="2862322"/>
          </a:xfrm>
          <a:prstGeom prst="rect">
            <a:avLst/>
          </a:prstGeom>
          <a:noFill/>
        </p:spPr>
        <p:txBody>
          <a:bodyPr wrap="none" rtlCol="0">
            <a:spAutoFit/>
          </a:bodyPr>
          <a:lstStyle/>
          <a:p>
            <a:r>
              <a:rPr lang="en-US" dirty="0"/>
              <a:t>Application will be developed in following phases –</a:t>
            </a:r>
          </a:p>
          <a:p>
            <a:pPr marL="342900" indent="-342900">
              <a:buFont typeface="+mj-lt"/>
              <a:buAutoNum type="arabicPeriod"/>
            </a:pPr>
            <a:r>
              <a:rPr lang="en-US" dirty="0"/>
              <a:t>In memory data storage.</a:t>
            </a:r>
          </a:p>
          <a:p>
            <a:pPr marL="342900" indent="-342900">
              <a:buFont typeface="+mj-lt"/>
              <a:buAutoNum type="arabicPeriod"/>
            </a:pPr>
            <a:r>
              <a:rPr lang="en-US" dirty="0"/>
              <a:t>JDBC implementation</a:t>
            </a:r>
          </a:p>
          <a:p>
            <a:pPr marL="342900" indent="-342900">
              <a:buFont typeface="+mj-lt"/>
              <a:buAutoNum type="arabicPeriod"/>
            </a:pPr>
            <a:r>
              <a:rPr lang="en-US" dirty="0"/>
              <a:t>Core Spring</a:t>
            </a:r>
          </a:p>
          <a:p>
            <a:pPr marL="342900" indent="-342900">
              <a:buFont typeface="+mj-lt"/>
              <a:buAutoNum type="arabicPeriod"/>
            </a:pPr>
            <a:r>
              <a:rPr lang="en-US" dirty="0"/>
              <a:t>JPA </a:t>
            </a:r>
          </a:p>
          <a:p>
            <a:pPr marL="342900" indent="-342900">
              <a:buFont typeface="+mj-lt"/>
              <a:buAutoNum type="arabicPeriod"/>
            </a:pPr>
            <a:r>
              <a:rPr lang="en-US" dirty="0"/>
              <a:t>Spring JPA Integration</a:t>
            </a:r>
          </a:p>
          <a:p>
            <a:pPr marL="342900" indent="-342900">
              <a:buFont typeface="+mj-lt"/>
              <a:buAutoNum type="arabicPeriod"/>
            </a:pPr>
            <a:r>
              <a:rPr lang="en-US" dirty="0"/>
              <a:t>Spring Data</a:t>
            </a:r>
          </a:p>
          <a:p>
            <a:pPr marL="342900" indent="-342900">
              <a:buFont typeface="+mj-lt"/>
              <a:buAutoNum type="arabicPeriod"/>
            </a:pPr>
            <a:r>
              <a:rPr lang="en-US" dirty="0"/>
              <a:t>Application as RESTful web service</a:t>
            </a:r>
          </a:p>
          <a:p>
            <a:pPr marL="342900" indent="-342900">
              <a:buFont typeface="+mj-lt"/>
              <a:buAutoNum type="arabicPeriod"/>
            </a:pPr>
            <a:r>
              <a:rPr lang="en-US" dirty="0"/>
              <a:t>Spring Boot</a:t>
            </a:r>
          </a:p>
          <a:p>
            <a:pPr marL="342900" indent="-342900">
              <a:buFont typeface="+mj-lt"/>
              <a:buAutoNum type="arabicPeriod"/>
            </a:pPr>
            <a:endParaRPr lang="en-US" dirty="0"/>
          </a:p>
        </p:txBody>
      </p:sp>
    </p:spTree>
    <p:extLst>
      <p:ext uri="{BB962C8B-B14F-4D97-AF65-F5344CB8AC3E}">
        <p14:creationId xmlns:p14="http://schemas.microsoft.com/office/powerpoint/2010/main" val="637436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6" name="Text Placeholder 5">
            <a:extLst>
              <a:ext uri="{FF2B5EF4-FFF2-40B4-BE49-F238E27FC236}">
                <a16:creationId xmlns:a16="http://schemas.microsoft.com/office/drawing/2014/main" id="{5016093D-90E2-4221-B4C3-A2263391E409}"/>
              </a:ext>
            </a:extLst>
          </p:cNvPr>
          <p:cNvSpPr>
            <a:spLocks noGrp="1"/>
          </p:cNvSpPr>
          <p:nvPr>
            <p:ph type="body" sz="quarter" idx="35"/>
          </p:nvPr>
        </p:nvSpPr>
        <p:spPr>
          <a:xfrm>
            <a:off x="417591" y="1430234"/>
            <a:ext cx="5588761" cy="5011014"/>
          </a:xfrm>
        </p:spPr>
        <p:txBody>
          <a:bodyPr/>
          <a:lstStyle/>
          <a:p>
            <a:pPr marL="342900" indent="-342900">
              <a:buFont typeface="+mj-lt"/>
              <a:buAutoNum type="arabicPeriod"/>
            </a:pPr>
            <a:r>
              <a:rPr lang="en-US" dirty="0"/>
              <a:t> Design </a:t>
            </a:r>
          </a:p>
          <a:p>
            <a:pPr marL="806450" lvl="2" indent="-342900">
              <a:buFont typeface="+mj-lt"/>
              <a:buAutoNum type="arabicPeriod"/>
            </a:pPr>
            <a:r>
              <a:rPr lang="en-US" dirty="0"/>
              <a:t>Identify classes &amp; Interfaces</a:t>
            </a:r>
          </a:p>
          <a:p>
            <a:pPr marL="806450" lvl="2" indent="-342900">
              <a:buFont typeface="+mj-lt"/>
              <a:buAutoNum type="arabicPeriod"/>
            </a:pPr>
            <a:r>
              <a:rPr lang="en-US" dirty="0"/>
              <a:t>Identify attributes &amp; methods</a:t>
            </a:r>
          </a:p>
          <a:p>
            <a:pPr marL="342900" indent="-342900">
              <a:buFont typeface="+mj-lt"/>
              <a:buAutoNum type="arabicPeriod"/>
            </a:pPr>
            <a:r>
              <a:rPr lang="en-US" dirty="0"/>
              <a:t>TDD approach</a:t>
            </a:r>
          </a:p>
          <a:p>
            <a:pPr marL="806450" lvl="2" indent="-342900">
              <a:buFont typeface="+mj-lt"/>
              <a:buAutoNum type="arabicPeriod"/>
            </a:pPr>
            <a:r>
              <a:rPr lang="en-US" dirty="0"/>
              <a:t>Identify test cases for each module</a:t>
            </a:r>
          </a:p>
          <a:p>
            <a:pPr marL="806450" lvl="2" indent="-342900">
              <a:buFont typeface="+mj-lt"/>
              <a:buAutoNum type="arabicPeriod"/>
            </a:pPr>
            <a:r>
              <a:rPr lang="en-US" dirty="0"/>
              <a:t>Write Failing Test cases</a:t>
            </a:r>
          </a:p>
          <a:p>
            <a:pPr marL="806450" lvl="2" indent="-342900">
              <a:buFont typeface="+mj-lt"/>
              <a:buAutoNum type="arabicPeriod"/>
            </a:pPr>
            <a:r>
              <a:rPr lang="en-US" dirty="0"/>
              <a:t>Convert the Test Cases in GREEN</a:t>
            </a:r>
          </a:p>
          <a:p>
            <a:pPr marL="342900" indent="-342900">
              <a:buFont typeface="+mj-lt"/>
              <a:buAutoNum type="arabicPeriod"/>
            </a:pPr>
            <a:r>
              <a:rPr lang="en-US" dirty="0"/>
              <a:t>Implement the phases in incremental manner</a:t>
            </a:r>
          </a:p>
          <a:p>
            <a:endParaRPr lang="en-US" dirty="0"/>
          </a:p>
          <a:p>
            <a:endParaRPr lang="en-US" dirty="0"/>
          </a:p>
          <a:p>
            <a:r>
              <a:rPr lang="en-US" dirty="0"/>
              <a:t> </a:t>
            </a:r>
          </a:p>
        </p:txBody>
      </p:sp>
    </p:spTree>
    <p:extLst>
      <p:ext uri="{BB962C8B-B14F-4D97-AF65-F5344CB8AC3E}">
        <p14:creationId xmlns:p14="http://schemas.microsoft.com/office/powerpoint/2010/main" val="670880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id="{B2FB3827-8781-4CBC-B516-BF54D658CB81}"/>
              </a:ext>
            </a:extLst>
          </p:cNvPr>
          <p:cNvSpPr/>
          <p:nvPr/>
        </p:nvSpPr>
        <p:spPr>
          <a:xfrm>
            <a:off x="402515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Fund Transfer</a:t>
            </a:r>
          </a:p>
        </p:txBody>
      </p:sp>
      <p:sp>
        <p:nvSpPr>
          <p:cNvPr id="33" name="Oval 20">
            <a:extLst>
              <a:ext uri="{FF2B5EF4-FFF2-40B4-BE49-F238E27FC236}">
                <a16:creationId xmlns:a16="http://schemas.microsoft.com/office/drawing/2014/main"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Withdraw</a:t>
            </a:r>
          </a:p>
        </p:txBody>
      </p:sp>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Show Balance</a:t>
            </a:r>
          </a:p>
        </p:txBody>
      </p:sp>
      <p:sp>
        <p:nvSpPr>
          <p:cNvPr id="37" name="Oval 20">
            <a:extLst>
              <a:ext uri="{FF2B5EF4-FFF2-40B4-BE49-F238E27FC236}">
                <a16:creationId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Create Account</a:t>
            </a:r>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id="{FB91610A-EB58-4E67-BCAE-78EF8A1EFCEE}"/>
              </a:ext>
            </a:extLst>
          </p:cNvPr>
          <p:cNvSpPr/>
          <p:nvPr/>
        </p:nvSpPr>
        <p:spPr>
          <a:xfrm>
            <a:off x="6409195" y="105924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Deposit</a:t>
            </a:r>
          </a:p>
        </p:txBody>
      </p:sp>
      <p:sp>
        <p:nvSpPr>
          <p:cNvPr id="23" name="Oval 20">
            <a:extLst>
              <a:ext uri="{FF2B5EF4-FFF2-40B4-BE49-F238E27FC236}">
                <a16:creationId xmlns:a16="http://schemas.microsoft.com/office/drawing/2014/main" id="{CC9CE9AE-1A99-490D-98AE-B2DB8DBE23A7}"/>
              </a:ext>
            </a:extLst>
          </p:cNvPr>
          <p:cNvSpPr/>
          <p:nvPr/>
        </p:nvSpPr>
        <p:spPr>
          <a:xfrm>
            <a:off x="6549984" y="3836609"/>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Print Transactions</a:t>
            </a:r>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id="{816F266F-04BF-48FD-AE96-A6357BAEBEC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docProps/app.xml><?xml version="1.0" encoding="utf-8"?>
<Properties xmlns="http://schemas.openxmlformats.org/officeDocument/2006/extended-properties" xmlns:vt="http://schemas.openxmlformats.org/officeDocument/2006/docPropsVTypes">
  <TotalTime>43</TotalTime>
  <Words>121</Words>
  <Application>Microsoft Office PowerPoint</Application>
  <PresentationFormat>Widescreen</PresentationFormat>
  <Paragraphs>35</Paragraphs>
  <Slides>7</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7</vt:i4>
      </vt:variant>
    </vt:vector>
  </HeadingPairs>
  <TitlesOfParts>
    <vt:vector size="16" baseType="lpstr">
      <vt:lpstr>Arial</vt:lpstr>
      <vt:lpstr>Georgia</vt:lpstr>
      <vt:lpstr>Segoe UI</vt:lpstr>
      <vt:lpstr>Verdana</vt:lpstr>
      <vt:lpstr>Wingdings</vt:lpstr>
      <vt:lpstr>Capgemini 2017_Cover slides</vt:lpstr>
      <vt:lpstr>Content Layouts</vt:lpstr>
      <vt:lpstr>Content and Image Layouts</vt:lpstr>
      <vt:lpstr>Section slides</vt:lpstr>
      <vt:lpstr>PowerPoint Presentation</vt:lpstr>
      <vt:lpstr>Problem Statement</vt:lpstr>
      <vt:lpstr>PowerPoint Presentation</vt:lpstr>
      <vt:lpstr>Plan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Kulkarni, Sagar</cp:lastModifiedBy>
  <cp:revision>8</cp:revision>
  <dcterms:created xsi:type="dcterms:W3CDTF">2018-05-28T05:37:39Z</dcterms:created>
  <dcterms:modified xsi:type="dcterms:W3CDTF">2018-05-28T06:20:54Z</dcterms:modified>
</cp:coreProperties>
</file>